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1" r:id="rId3"/>
    <p:sldId id="262" r:id="rId4"/>
    <p:sldId id="276" r:id="rId5"/>
    <p:sldId id="287" r:id="rId6"/>
    <p:sldId id="290" r:id="rId7"/>
    <p:sldId id="265" r:id="rId8"/>
    <p:sldId id="298" r:id="rId9"/>
    <p:sldId id="292" r:id="rId10"/>
    <p:sldId id="277" r:id="rId11"/>
    <p:sldId id="293" r:id="rId12"/>
    <p:sldId id="294" r:id="rId13"/>
    <p:sldId id="295" r:id="rId14"/>
    <p:sldId id="296" r:id="rId15"/>
    <p:sldId id="297" r:id="rId16"/>
    <p:sldId id="288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EDEE7-E1D6-4E71-80CC-181BC71208C7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26EA6-BC5C-47D2-B16E-3AC73573B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4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64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4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1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75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1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5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7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0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4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5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84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A0829-91A2-4562-92A5-50127816CDA2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07989-D016-4B91-ACF8-B3BCBBCA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0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C4162-630B-4575-97D6-6652DD3D0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17688"/>
          </a:xfrm>
          <a:prstGeom prst="rect">
            <a:avLst/>
          </a:prstGeom>
        </p:spPr>
      </p:pic>
      <p:pic>
        <p:nvPicPr>
          <p:cNvPr id="2" name="выход">
            <a:hlinkClick r:id="" action="ppaction://media"/>
            <a:extLst>
              <a:ext uri="{FF2B5EF4-FFF2-40B4-BE49-F238E27FC236}">
                <a16:creationId xmlns:a16="http://schemas.microsoft.com/office/drawing/2014/main" id="{A64B9D6A-0523-4CD4-BFE0-7DD467BDC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066" y="776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2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D5A2AA-8512-46F3-A88D-84ECD75B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D51D78-1533-457B-80C9-99B12D4A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2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9F3F46-024A-4D00-B9D7-00929BC9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A18B73-B119-4971-B825-8BBE5CEA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736" y="2834588"/>
            <a:ext cx="5625931" cy="306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85EBF-1D88-4821-B42A-2636CEC3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3" y="135009"/>
            <a:ext cx="3395766" cy="433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38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4A9E37-AE31-42A9-9875-3C326D47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664D1C-51C1-4175-81B3-40FBC85C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40" y="253322"/>
            <a:ext cx="8721878" cy="67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523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43E040-8668-4F45-86DD-BBBF345A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A64A6-C5BE-440E-80F7-79865DBC1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35" y="467409"/>
            <a:ext cx="3749365" cy="480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2FB52B-42CB-43EF-A9AC-2C7DE6F3E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489" y="1490992"/>
            <a:ext cx="3749365" cy="480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59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74BA1A-FDBF-4069-87BD-58621CA5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1BD94-F3B5-48FA-9BE4-1EE0C3274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6" y="386905"/>
            <a:ext cx="3907875" cy="545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CCB980-F728-45F6-94F8-DF851B813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236" y="1401606"/>
            <a:ext cx="3566469" cy="545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89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B8B475-6ECD-472D-839C-F26FBD09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9D8FAD-7A3E-4215-8BB6-8141FD2A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2" y="118648"/>
            <a:ext cx="4482198" cy="569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8E714-2447-4AE4-8554-F5626D06A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802" y="1165346"/>
            <a:ext cx="4484060" cy="569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4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190317-43A2-420E-A1B8-8E247909F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94E55-BC1C-488A-9181-6EC6E98D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7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2B099D-A667-4477-8878-1F4F2755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A37AE1-41D4-4121-8B13-1C21E105E2DF}"/>
              </a:ext>
            </a:extLst>
          </p:cNvPr>
          <p:cNvSpPr txBox="1"/>
          <p:nvPr/>
        </p:nvSpPr>
        <p:spPr>
          <a:xfrm>
            <a:off x="259307" y="2771324"/>
            <a:ext cx="8625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2765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EA0EBA-9EFE-4CC6-9151-B6D83A7B5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BA3739-1252-4994-9C56-F37BB30E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75" y="-109181"/>
            <a:ext cx="6884078" cy="72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3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3DB93-F581-4F24-83E0-33610BD5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B3BF53-324D-4C24-B1F0-3DCDF6C7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32" y="0"/>
            <a:ext cx="915333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87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B33E63-04CE-479D-BD96-9DC260C36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F2E7E1-272C-4F98-BBC0-382964926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59" y="-259306"/>
            <a:ext cx="10073667" cy="788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39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6D043-B46C-42DF-A24E-D43EB13F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0DF8CA-B14B-4D97-9CA5-6F13304D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" y="396758"/>
            <a:ext cx="8932356" cy="60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2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7C37FF-DF20-4451-B553-D931DC0B3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BD81E3-5BF8-4242-88AF-70A24254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5" y="453503"/>
            <a:ext cx="8926489" cy="59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5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F0FE38-F414-49CF-BC93-9B590C96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029373-F9B7-46EB-A40B-DE4622B8D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138729"/>
            <a:ext cx="8740367" cy="628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Блок-схема: перфолента 10">
            <a:extLst>
              <a:ext uri="{FF2B5EF4-FFF2-40B4-BE49-F238E27FC236}">
                <a16:creationId xmlns:a16="http://schemas.microsoft.com/office/drawing/2014/main" id="{5DD107E1-330A-4640-83EB-3E1C11228848}"/>
              </a:ext>
            </a:extLst>
          </p:cNvPr>
          <p:cNvSpPr/>
          <p:nvPr/>
        </p:nvSpPr>
        <p:spPr>
          <a:xfrm>
            <a:off x="407141" y="4632602"/>
            <a:ext cx="3685747" cy="1789481"/>
          </a:xfrm>
          <a:prstGeom prst="flowChartPunchedTape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Научная лаборатория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«Познай-ка»</a:t>
            </a:r>
          </a:p>
        </p:txBody>
      </p:sp>
    </p:spTree>
    <p:extLst>
      <p:ext uri="{BB962C8B-B14F-4D97-AF65-F5344CB8AC3E}">
        <p14:creationId xmlns:p14="http://schemas.microsoft.com/office/powerpoint/2010/main" val="838161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F68314-CC51-4FFF-BD1E-A14229053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E8596B-9A5B-45B8-8D7D-DD62F011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98" y="504967"/>
            <a:ext cx="4726093" cy="354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197118-7B51-4907-B9B8-2BE91CDA0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/>
          <a:stretch/>
        </p:blipFill>
        <p:spPr>
          <a:xfrm>
            <a:off x="5209180" y="1405718"/>
            <a:ext cx="3608830" cy="425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28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F76623-8D18-4A5D-A155-F96A291CD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1C1A6D-91CB-4560-8ACC-AAEC9F67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722" y="0"/>
            <a:ext cx="5510555" cy="708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1406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2568</TotalTime>
  <Words>9</Words>
  <Application>Microsoft Office PowerPoint</Application>
  <PresentationFormat>Экран (4:3)</PresentationFormat>
  <Paragraphs>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Дмитрий</cp:lastModifiedBy>
  <cp:revision>61</cp:revision>
  <dcterms:created xsi:type="dcterms:W3CDTF">2020-02-28T16:15:01Z</dcterms:created>
  <dcterms:modified xsi:type="dcterms:W3CDTF">2020-03-15T11:58:01Z</dcterms:modified>
</cp:coreProperties>
</file>